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0" r:id="rId3"/>
    <p:sldId id="278" r:id="rId4"/>
    <p:sldId id="281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9A"/>
    <a:srgbClr val="0000CC"/>
    <a:srgbClr val="37535F"/>
    <a:srgbClr val="2E4C45"/>
    <a:srgbClr val="2D4719"/>
    <a:srgbClr val="34642E"/>
    <a:srgbClr val="4A7665"/>
    <a:srgbClr val="497752"/>
    <a:srgbClr val="B43A3A"/>
    <a:srgbClr val="912F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12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0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k.buchnev\Desktop\IMGP09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4"/>
            <a:ext cx="9144032" cy="587456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 rot="10800000">
            <a:off x="0" y="0"/>
            <a:ext cx="9144000" cy="12144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82942"/>
            <a:ext cx="7812360" cy="7858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 algn="ctr"/>
            <a:r>
              <a:rPr lang="ru-RU" sz="1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НЕЗАВИСИМАЯ ОЦЕНКА ПРОФЕССИОНАЛЬНЫХ    КВАЛИФИКАЦИЙ РАБОТОДАТЕЛЯМИ ОРЕНБУРГСКОЙ ОБЛАСТИ </a:t>
            </a:r>
          </a:p>
        </p:txBody>
      </p:sp>
      <p:pic>
        <p:nvPicPr>
          <p:cNvPr id="24" name="Picture 7" descr="C:\Users\k.buchnev\Desktop\независимая оц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6668"/>
            <a:ext cx="1474541" cy="1418116"/>
          </a:xfrm>
          <a:prstGeom prst="rect">
            <a:avLst/>
          </a:prstGeom>
          <a:noFill/>
          <a:effectLst>
            <a:outerShdw blurRad="63500" sx="96000" sy="96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7" name="Picture 8" descr="C:\Users\k.buchnev\Desktop\лого ОСП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00108"/>
            <a:ext cx="850167" cy="900000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8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04664"/>
            <a:ext cx="7740352" cy="5240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896938" algn="ctr" fontAlgn="base">
              <a:spcBef>
                <a:spcPct val="0"/>
              </a:spcBef>
              <a:spcAft>
                <a:spcPct val="0"/>
              </a:spcAft>
              <a:tabLst>
                <a:tab pos="4081463" algn="l"/>
              </a:tabLst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ОЦЕНКА  ЗНАНИЙ И КОМПЕТЕНЦИЙ ВЫПУСКНИКОВ</a:t>
            </a:r>
          </a:p>
        </p:txBody>
      </p:sp>
      <p:pic>
        <p:nvPicPr>
          <p:cNvPr id="24" name="Picture 7" descr="C:\Users\k.buchnev\Desktop\независимая оцен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6668"/>
            <a:ext cx="1474541" cy="1418116"/>
          </a:xfrm>
          <a:prstGeom prst="rect">
            <a:avLst/>
          </a:prstGeom>
          <a:noFill/>
          <a:effectLst>
            <a:outerShdw blurRad="63500" sx="96000" sy="96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1032" name="Picture 8" descr="C:\Users\k.buchnev\Desktop\лого ОСП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95" y="100108"/>
            <a:ext cx="850167" cy="900000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8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082001"/>
            <a:ext cx="4283968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 феврале – марте 2016 г.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19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выпускников СПО  прошли независимую оценку </a:t>
            </a:r>
          </a:p>
          <a:p>
            <a:pPr>
              <a:lnSpc>
                <a:spcPct val="90000"/>
              </a:lnSpc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квалификаций,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получили свидетельства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и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трудоустроены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9" name="Рисунок 8" descr="\\CTR1\Media\ТЕМАТИЧЕСКИЕ\ФОТОГРАФИИ СОЮЗА\фото 2016\Оценка квалификаций\Сварка\IMG_5378.JPG"/>
          <p:cNvPicPr/>
          <p:nvPr/>
        </p:nvPicPr>
        <p:blipFill>
          <a:blip r:embed="rId4" cstate="print"/>
          <a:srcRect t="9657" r="7757" b="10515"/>
          <a:stretch>
            <a:fillRect/>
          </a:stretch>
        </p:blipFill>
        <p:spPr bwMode="auto">
          <a:xfrm>
            <a:off x="4286248" y="1071546"/>
            <a:ext cx="2559200" cy="166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\\CTR1\Media\ТЕМАТИЧЕСКИЕ\ФОТОГРАФИИ СОЮЗА\фото 2016\Оценка квалификаций\Сварка\IMG_5400.JPG"/>
          <p:cNvPicPr/>
          <p:nvPr/>
        </p:nvPicPr>
        <p:blipFill>
          <a:blip r:embed="rId5" cstate="print"/>
          <a:srcRect l="5148" t="7725" r="18626" b="7940"/>
          <a:stretch>
            <a:fillRect/>
          </a:stretch>
        </p:blipFill>
        <p:spPr bwMode="auto">
          <a:xfrm>
            <a:off x="6929454" y="1457755"/>
            <a:ext cx="2219399" cy="161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\\CTR1\Media\ТЕМАТИЧЕСКИЕ\ФОТОГРАФИИ СОЮЗА\фото 2016\Оценка квалификаций\Электрики\IMG_032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857760"/>
            <a:ext cx="2786082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\\CTR1\Media\ТЕМАТИЧЕСКИЕ\ФОТОГРАФИИ СОЮЗА\фото 2016\Оценка квалификаций\Парикмахер\SAM_930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214686"/>
            <a:ext cx="277412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072198" y="441699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ПАРИКМАХЕР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2198" y="6417254"/>
            <a:ext cx="1142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ЭЛЕКТРИК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9454" y="2702478"/>
            <a:ext cx="1127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СВАРЩИК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6248" y="2357430"/>
            <a:ext cx="2361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ТЕОРЕТИЧЕСКАЯ ЧАСТЬ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7" name="Рисунок 16" descr="\\CTR1\Media\ТЕМАТИЧЕСКИЕ\ФОТОГРАФИИ СОЮЗА\фото 2016\Оценка квалификаций\103_2002\IMGP089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000372"/>
            <a:ext cx="2643206" cy="37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232038" y="6345816"/>
            <a:ext cx="268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ВРУЧЕНИЕ  СВИДЕТЕЛЬСТВ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0" name="Рисунок 19" descr="C:\Users\a.penshina.OSPP\AppData\Local\Microsoft\Windows\Temporary Internet Files\Content.Outlook\6X6EJTJ9\обращение-02 (2).jpg"/>
          <p:cNvPicPr/>
          <p:nvPr/>
        </p:nvPicPr>
        <p:blipFill>
          <a:blip r:embed="rId9" cstate="print">
            <a:lum bright="-10000" contrast="10000"/>
          </a:blip>
          <a:srcRect l="8234" t="7778" r="8181" b="8140"/>
          <a:stretch>
            <a:fillRect/>
          </a:stretch>
        </p:blipFill>
        <p:spPr bwMode="auto">
          <a:xfrm>
            <a:off x="395536" y="2928934"/>
            <a:ext cx="2623936" cy="381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3" descr="C:\Users\k.buchnev\Desktop\DSC00383ere.jpg"/>
          <p:cNvPicPr>
            <a:picLocks noChangeAspect="1" noChangeArrowheads="1"/>
          </p:cNvPicPr>
          <p:nvPr/>
        </p:nvPicPr>
        <p:blipFill>
          <a:blip r:embed="rId2" cstate="print"/>
          <a:srcRect l="110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" name="Прямоугольник 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6000">
                <a:schemeClr val="tx2">
                  <a:lumMod val="60000"/>
                  <a:lumOff val="40000"/>
                  <a:alpha val="53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404664"/>
            <a:ext cx="7740352" cy="6334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ОСНОВНАЯ ЦЕЛЬ</a:t>
            </a:r>
          </a:p>
          <a:p>
            <a:pPr marL="82550"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ОЦЕНКИ ПРОФЕССИОНАЛЬНЫХ КВАЛИФИКАЦИЙ </a:t>
            </a:r>
          </a:p>
        </p:txBody>
      </p:sp>
      <p:pic>
        <p:nvPicPr>
          <p:cNvPr id="51" name="Picture 7" descr="C:\Users\k.buchnev\Desktop\независимая оце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66668"/>
            <a:ext cx="1474541" cy="1418116"/>
          </a:xfrm>
          <a:prstGeom prst="rect">
            <a:avLst/>
          </a:prstGeom>
          <a:noFill/>
          <a:effectLst>
            <a:outerShdw blurRad="63500" sx="96000" sy="96000" algn="ctr" rotWithShape="0">
              <a:prstClr val="black">
                <a:alpha val="90000"/>
              </a:prstClr>
            </a:outerShdw>
          </a:effectLst>
        </p:spPr>
      </p:pic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1857356" y="2857496"/>
            <a:ext cx="5357850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550" b="1" dirty="0" smtClean="0"/>
              <a:t>                   </a:t>
            </a:r>
          </a:p>
          <a:p>
            <a:r>
              <a:rPr lang="ru-RU" sz="2600" b="1" dirty="0" smtClean="0"/>
              <a:t>                         </a:t>
            </a:r>
          </a:p>
        </p:txBody>
      </p:sp>
      <p:pic>
        <p:nvPicPr>
          <p:cNvPr id="9" name="Picture 8" descr="C:\Users\k.buchnev\Desktop\лого ОСП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95" y="100108"/>
            <a:ext cx="850167" cy="900000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80000"/>
              </a:prstClr>
            </a:outerShdw>
          </a:effectLst>
        </p:spPr>
      </p:pic>
      <p:sp>
        <p:nvSpPr>
          <p:cNvPr id="11" name="Стрелка вниз 10"/>
          <p:cNvSpPr/>
          <p:nvPr/>
        </p:nvSpPr>
        <p:spPr>
          <a:xfrm>
            <a:off x="4234234" y="2276872"/>
            <a:ext cx="841822" cy="71438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1484784"/>
            <a:ext cx="7488832" cy="7524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63500" sx="101000" sy="101000" algn="c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ДЛЯ  ЧЕГО  НУЖНА  ОЦЕНКА  ВЫПУСКНИКУ  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9592" y="3068960"/>
            <a:ext cx="7488832" cy="10081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ДЛЯ  ГАРАНТИРОВАННОГО  ТРУДОУСТРОЙСТВА  НА ПРЕДПРИЯТИЯХ  ОРЕНБУРГСКОЙ ОБЛАСТИ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9592" y="4941168"/>
            <a:ext cx="7488832" cy="1584176"/>
          </a:xfrm>
          <a:prstGeom prst="rect">
            <a:avLst/>
          </a:prstGeom>
          <a:solidFill>
            <a:srgbClr val="00589A"/>
          </a:solidFill>
          <a:ln>
            <a:noFill/>
          </a:ln>
          <a:effectLst>
            <a:outerShdw blurRad="63500" sx="101000" sy="101000" algn="c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«…ОЦЕНКА  ПРИЗВАНА СЛУЖИТЬ  СВОЕГО  РОДА ПАСПОРТОМ  ПРОФЕССИОНАЛЬНОЙ  СОСТОЯТЕЛЬНОСТИ ЧЕЛОВЕКА  ПРИ  ПРИЁМЕ  НА  РАБОТУ. » </a:t>
            </a:r>
          </a:p>
          <a:p>
            <a:pPr marL="82550"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(В. В. ПУТИН)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4211960" y="4149080"/>
            <a:ext cx="841822" cy="714380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3" descr="C:\Users\k.buchnev\Desktop\DSC00383ere.jpg"/>
          <p:cNvPicPr>
            <a:picLocks noChangeAspect="1" noChangeArrowheads="1"/>
          </p:cNvPicPr>
          <p:nvPr/>
        </p:nvPicPr>
        <p:blipFill>
          <a:blip r:embed="rId2" cstate="print"/>
          <a:srcRect l="110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6000">
                <a:schemeClr val="tx2">
                  <a:lumMod val="60000"/>
                  <a:lumOff val="40000"/>
                  <a:alpha val="53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214290"/>
            <a:ext cx="7812360" cy="10154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НЕЗАВИСИМАЯ ОЦЕНКА ПРОФЕССИОНАЛЬНЫХ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   КВАЛИФИКАЦИЙ РАБОТОДАТЕЛЯМИ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ОРЕНБУРГСКОЙ ОБЛАСТИ </a:t>
            </a:r>
          </a:p>
        </p:txBody>
      </p:sp>
      <p:pic>
        <p:nvPicPr>
          <p:cNvPr id="22530" name="Picture 2" descr="C:\Users\k.buchnev\Desktop\IMGP9511.JPG"/>
          <p:cNvPicPr>
            <a:picLocks noChangeAspect="1" noChangeArrowheads="1"/>
          </p:cNvPicPr>
          <p:nvPr/>
        </p:nvPicPr>
        <p:blipFill>
          <a:blip r:embed="rId3" cstate="print"/>
          <a:srcRect l="10217" t="3959" b="3165"/>
          <a:stretch>
            <a:fillRect/>
          </a:stretch>
        </p:blipFill>
        <p:spPr bwMode="auto">
          <a:xfrm>
            <a:off x="0" y="1637060"/>
            <a:ext cx="3127968" cy="21491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8000"/>
              </a:prstClr>
            </a:outerShdw>
          </a:effectLst>
        </p:spPr>
      </p:pic>
      <p:pic>
        <p:nvPicPr>
          <p:cNvPr id="22531" name="Picture 3" descr="C:\Users\k.buchnev\Desktop\Победитель всероссийского конкурса проф.мастерства сварщиков Максим Осипов-сварщик ООО Газпром добыча Оренбург.JPG"/>
          <p:cNvPicPr>
            <a:picLocks noChangeAspect="1" noChangeArrowheads="1"/>
          </p:cNvPicPr>
          <p:nvPr/>
        </p:nvPicPr>
        <p:blipFill>
          <a:blip r:embed="rId4" cstate="print"/>
          <a:srcRect l="5468" t="12599" r="12715" b="2850"/>
          <a:stretch>
            <a:fillRect/>
          </a:stretch>
        </p:blipFill>
        <p:spPr bwMode="auto">
          <a:xfrm>
            <a:off x="5976250" y="1653153"/>
            <a:ext cx="3096344" cy="21330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8000"/>
              </a:prstClr>
            </a:outerShdw>
          </a:effectLst>
        </p:spPr>
      </p:pic>
      <p:pic>
        <p:nvPicPr>
          <p:cNvPr id="22532" name="Picture 4" descr="\\CTR1\disk_e\ОБЩЕДОСТУПНАЯ\СЕРТИФИКАЦИЯ КВАЛИФИКАЦИЙ\конференция по НОПК Нижний новгород\Документы к презентации\Фото\Электрослесарь\IMG_0325.JPG"/>
          <p:cNvPicPr>
            <a:picLocks noChangeAspect="1" noChangeArrowheads="1"/>
          </p:cNvPicPr>
          <p:nvPr/>
        </p:nvPicPr>
        <p:blipFill>
          <a:blip r:embed="rId5" cstate="print"/>
          <a:srcRect l="26667" r="4444"/>
          <a:stretch>
            <a:fillRect/>
          </a:stretch>
        </p:blipFill>
        <p:spPr bwMode="auto">
          <a:xfrm>
            <a:off x="357158" y="4269155"/>
            <a:ext cx="2232248" cy="21602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8000"/>
              </a:prstClr>
            </a:outerShdw>
          </a:effectLst>
        </p:spPr>
      </p:pic>
      <p:pic>
        <p:nvPicPr>
          <p:cNvPr id="22533" name="Picture 5" descr="\\CTR1\disk_e\ОБЩЕДОСТУПНАЯ\СЕРТИФИКАЦИЯ КВАЛИФИКАЦИЙ\конференция по НОПК Нижний новгород\Документы к презентации\Фото\Парикмахер.JPG"/>
          <p:cNvPicPr>
            <a:picLocks noChangeAspect="1" noChangeArrowheads="1"/>
          </p:cNvPicPr>
          <p:nvPr/>
        </p:nvPicPr>
        <p:blipFill>
          <a:blip r:embed="rId6" cstate="print"/>
          <a:srcRect t="21721" b="21722"/>
          <a:stretch>
            <a:fillRect/>
          </a:stretch>
        </p:blipFill>
        <p:spPr bwMode="auto">
          <a:xfrm>
            <a:off x="6786578" y="4246902"/>
            <a:ext cx="2170684" cy="21824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78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937950" y="2071678"/>
            <a:ext cx="3420000" cy="42148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По </a:t>
            </a: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вопросам прохождения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независимой оценки квалификаций 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обращаться на</a:t>
            </a: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сайт:  </a:t>
            </a:r>
            <a:r>
              <a:rPr lang="en-US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ORENPROM.COM</a:t>
            </a:r>
            <a:endParaRPr lang="ru-RU" sz="24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в раздел</a:t>
            </a:r>
          </a:p>
          <a:p>
            <a:pPr algn="ctr">
              <a:lnSpc>
                <a:spcPct val="114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«КАДРОВЫЙ РЕЗЕРВ»</a:t>
            </a:r>
          </a:p>
          <a:p>
            <a:pPr algn="ctr">
              <a:lnSpc>
                <a:spcPct val="114000"/>
              </a:lnSpc>
            </a:pP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Тел.  (3532)773107,</a:t>
            </a:r>
          </a:p>
          <a:p>
            <a:pPr algn="ctr">
              <a:lnSpc>
                <a:spcPct val="114000"/>
              </a:lnSpc>
            </a:pPr>
            <a:r>
              <a:rPr lang="en-US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E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-</a:t>
            </a:r>
            <a:r>
              <a:rPr lang="en-US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mail: ospp@orenprom.ru</a:t>
            </a:r>
            <a:endParaRPr lang="ru-RU" sz="21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6" name="Picture 7" descr="C:\Users\k.buchnev\Desktop\независимая оцен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66668"/>
            <a:ext cx="1474541" cy="1418116"/>
          </a:xfrm>
          <a:prstGeom prst="rect">
            <a:avLst/>
          </a:prstGeom>
          <a:noFill/>
          <a:effectLst>
            <a:outerShdw blurRad="63500" sx="96000" sy="96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11" name="Picture 8" descr="C:\Users\k.buchnev\Desktop\лого ОСПП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25" y="80728"/>
            <a:ext cx="850167" cy="900000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8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1511</TotalTime>
  <Words>109</Words>
  <Application>Microsoft Office PowerPoint</Application>
  <PresentationFormat>Экран (4:3)</PresentationFormat>
  <Paragraphs>29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Слайд 1</vt:lpstr>
      <vt:lpstr>Слайд 2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Константин Бучнев</dc:creator>
  <cp:lastModifiedBy>k.buchnev</cp:lastModifiedBy>
  <cp:revision>217</cp:revision>
  <dcterms:created xsi:type="dcterms:W3CDTF">2016-05-10T06:49:25Z</dcterms:created>
  <dcterms:modified xsi:type="dcterms:W3CDTF">2016-05-16T12:47:19Z</dcterms:modified>
</cp:coreProperties>
</file>